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39" autoAdjust="0"/>
    <p:restoredTop sz="94660"/>
  </p:normalViewPr>
  <p:slideViewPr>
    <p:cSldViewPr snapToGrid="0">
      <p:cViewPr varScale="1">
        <p:scale>
          <a:sx n="47" d="100"/>
          <a:sy n="47" d="100"/>
        </p:scale>
        <p:origin x="78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4AD15-38E4-4E0F-83F7-B1C266C6B116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2401-F12B-42FE-8019-BD09AB451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526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4AD15-38E4-4E0F-83F7-B1C266C6B116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2401-F12B-42FE-8019-BD09AB451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263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4AD15-38E4-4E0F-83F7-B1C266C6B116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2401-F12B-42FE-8019-BD09AB451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700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4AD15-38E4-4E0F-83F7-B1C266C6B116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2401-F12B-42FE-8019-BD09AB451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554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4AD15-38E4-4E0F-83F7-B1C266C6B116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2401-F12B-42FE-8019-BD09AB451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293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4AD15-38E4-4E0F-83F7-B1C266C6B116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2401-F12B-42FE-8019-BD09AB451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76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4AD15-38E4-4E0F-83F7-B1C266C6B116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2401-F12B-42FE-8019-BD09AB451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432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4AD15-38E4-4E0F-83F7-B1C266C6B116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2401-F12B-42FE-8019-BD09AB451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38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4AD15-38E4-4E0F-83F7-B1C266C6B116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2401-F12B-42FE-8019-BD09AB451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933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4AD15-38E4-4E0F-83F7-B1C266C6B116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2401-F12B-42FE-8019-BD09AB451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778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4AD15-38E4-4E0F-83F7-B1C266C6B116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72401-F12B-42FE-8019-BD09AB451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23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4AD15-38E4-4E0F-83F7-B1C266C6B116}" type="datetimeFigureOut">
              <a:rPr lang="ru-RU" smtClean="0"/>
              <a:t>19.01.2017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72401-F12B-42FE-8019-BD09AB451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109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3" y="304800"/>
            <a:ext cx="10058400" cy="144780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b="1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Подготовительная часть </a:t>
            </a:r>
            <a:br>
              <a:rPr lang="ru-RU" altLang="ru-RU" b="1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</a:br>
            <a:r>
              <a:rPr lang="ru-RU" altLang="ru-RU" b="1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физкультурно-познавательного занятия</a:t>
            </a:r>
            <a:r>
              <a:rPr lang="ru-RU" altLang="ru-RU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5212" y="1888738"/>
            <a:ext cx="10273347" cy="4286250"/>
          </a:xfrm>
        </p:spPr>
        <p:txBody>
          <a:bodyPr>
            <a:normAutofit fontScale="85000" lnSpcReduction="10000"/>
          </a:bodyPr>
          <a:lstStyle/>
          <a:p>
            <a:pPr marL="358775" indent="457200" algn="just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altLang="ru-RU" dirty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включение познавательного компонента в любой </a:t>
            </a:r>
            <a:r>
              <a:rPr lang="ru-RU" altLang="ru-RU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форме (вводная беседа, видеоролик, художественное слово, загадки, иллюстрации) </a:t>
            </a:r>
            <a:r>
              <a:rPr lang="ru-RU" altLang="ru-RU" dirty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и мотивация к последующей двигательной деятельности;</a:t>
            </a:r>
          </a:p>
          <a:p>
            <a:pPr marL="815975" indent="-457200" algn="just" eaLnBrk="1" hangingPunct="1">
              <a:lnSpc>
                <a:spcPct val="110000"/>
              </a:lnSpc>
              <a:spcBef>
                <a:spcPct val="0"/>
              </a:spcBef>
            </a:pPr>
            <a:r>
              <a:rPr lang="ru-RU" altLang="ru-RU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подготовка </a:t>
            </a:r>
            <a:r>
              <a:rPr lang="ru-RU" altLang="ru-RU" dirty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организм к дальнейшей </a:t>
            </a:r>
            <a:r>
              <a:rPr lang="ru-RU" altLang="ru-RU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нагрузке (разновидности ходьбы и бега, упражнения в движении на руки, координацию движений, корригирующая гимнастика);</a:t>
            </a:r>
          </a:p>
          <a:p>
            <a:pPr marL="815975" indent="-457200" algn="just" eaLnBrk="1" hangingPunct="1">
              <a:lnSpc>
                <a:spcPct val="110000"/>
              </a:lnSpc>
              <a:spcBef>
                <a:spcPct val="0"/>
              </a:spcBef>
            </a:pPr>
            <a:r>
              <a:rPr lang="ru-RU" altLang="ru-RU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использование технологий здоровьесбережения (</a:t>
            </a:r>
            <a:r>
              <a:rPr lang="ru-RU" altLang="ru-RU" dirty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дыхательной гимнастики, пальчиковой гимнастики, гимнастики для глаз, игрового </a:t>
            </a:r>
            <a:r>
              <a:rPr lang="ru-RU" altLang="ru-RU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массажа);</a:t>
            </a:r>
          </a:p>
          <a:p>
            <a:pPr marL="815975" indent="-457200" algn="just" eaLnBrk="1" hangingPunct="1">
              <a:lnSpc>
                <a:spcPct val="110000"/>
              </a:lnSpc>
              <a:spcBef>
                <a:spcPct val="0"/>
              </a:spcBef>
            </a:pPr>
            <a:r>
              <a:rPr lang="ru-RU" altLang="ru-RU" dirty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сюрпризный момент (письмо, сообщение, гость, игрушка, предмет</a:t>
            </a:r>
            <a:r>
              <a:rPr lang="ru-RU" altLang="ru-RU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);</a:t>
            </a:r>
          </a:p>
          <a:p>
            <a:pPr marL="815975" indent="-457200" algn="just" eaLnBrk="1" hangingPunct="1">
              <a:lnSpc>
                <a:spcPct val="110000"/>
              </a:lnSpc>
              <a:spcBef>
                <a:spcPct val="0"/>
              </a:spcBef>
            </a:pPr>
            <a:r>
              <a:rPr lang="ru-RU" altLang="ru-RU" dirty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приём вхождения в образ</a:t>
            </a:r>
          </a:p>
          <a:p>
            <a:pPr marL="358775" lvl="0" indent="0" algn="just" eaLnBrk="1" hangingPunct="1">
              <a:spcBef>
                <a:spcPct val="0"/>
              </a:spcBef>
              <a:buNone/>
            </a:pPr>
            <a:endParaRPr lang="ru-RU" altLang="ru-RU" sz="2800" dirty="0" smtClean="0">
              <a:solidFill>
                <a:srgbClr val="366013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358775" lvl="0" indent="457200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ru-RU" altLang="ru-RU" sz="2800" dirty="0">
              <a:solidFill>
                <a:srgbClr val="366013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0846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4713" y="381000"/>
            <a:ext cx="100584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b="1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Основная  часть </a:t>
            </a:r>
            <a:br>
              <a:rPr lang="ru-RU" altLang="ru-RU" b="1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</a:br>
            <a:r>
              <a:rPr lang="ru-RU" altLang="ru-RU" b="1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физкультурно-познавательного занятия</a:t>
            </a:r>
            <a:r>
              <a:rPr lang="ru-RU" altLang="ru-RU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9100" y="1447800"/>
            <a:ext cx="11353800" cy="5257800"/>
          </a:xfrm>
        </p:spPr>
        <p:txBody>
          <a:bodyPr>
            <a:normAutofit/>
          </a:bodyPr>
          <a:lstStyle/>
          <a:p>
            <a:pPr marL="358775" lvl="0" indent="457200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altLang="ru-RU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Общеразвивающие упражнения в сюжетной форме;</a:t>
            </a:r>
          </a:p>
          <a:p>
            <a:pPr marL="358775" lvl="0" indent="457200" algn="just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altLang="ru-RU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закрепление </a:t>
            </a:r>
            <a:r>
              <a:rPr lang="ru-RU" altLang="ru-RU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основных видов </a:t>
            </a:r>
            <a:r>
              <a:rPr lang="ru-RU" altLang="ru-RU" dirty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движений, оздоровления и </a:t>
            </a:r>
            <a:r>
              <a:rPr lang="ru-RU" altLang="ru-RU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коррекции</a:t>
            </a:r>
            <a:r>
              <a:rPr lang="ru-RU" altLang="ru-RU" dirty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в сюжетной форме</a:t>
            </a:r>
            <a:r>
              <a:rPr lang="ru-RU" altLang="ru-RU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,</a:t>
            </a:r>
            <a:endParaRPr lang="ru-RU" altLang="ru-RU" dirty="0">
              <a:solidFill>
                <a:srgbClr val="366013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358775" lvl="0" indent="457200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altLang="ru-RU" dirty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воспитание психофизических качеств, </a:t>
            </a:r>
          </a:p>
          <a:p>
            <a:pPr marL="358775" lvl="0" indent="457200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altLang="ru-RU" dirty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знакомство со способами передачи двигательной выразительности, </a:t>
            </a:r>
          </a:p>
          <a:p>
            <a:pPr marL="358775" indent="457200" algn="just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altLang="ru-RU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проявление </a:t>
            </a:r>
            <a:r>
              <a:rPr lang="ru-RU" altLang="ru-RU" dirty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творчества в создании </a:t>
            </a:r>
            <a:r>
              <a:rPr lang="ru-RU" altLang="ru-RU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движений и побуждение </a:t>
            </a:r>
            <a:r>
              <a:rPr lang="ru-RU" altLang="ru-RU" dirty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к самостоятельному решению двигательных задач, проблемных </a:t>
            </a:r>
            <a:r>
              <a:rPr lang="ru-RU" altLang="ru-RU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ситуаций;</a:t>
            </a:r>
            <a:endParaRPr lang="ru-RU" altLang="ru-RU" dirty="0" smtClean="0">
              <a:solidFill>
                <a:srgbClr val="366013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358775" lvl="0" indent="457200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altLang="ru-RU" dirty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показ презентации, видео, иллюстраций;</a:t>
            </a:r>
          </a:p>
          <a:p>
            <a:pPr marL="358775" lvl="0" indent="457200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altLang="ru-RU" dirty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художественное слово;</a:t>
            </a:r>
          </a:p>
          <a:p>
            <a:pPr marL="358775" lvl="0" indent="457200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altLang="ru-RU" dirty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вопросы к детям; </a:t>
            </a:r>
          </a:p>
          <a:p>
            <a:pPr marL="358775" lvl="0" indent="457200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altLang="ru-RU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познавательные </a:t>
            </a:r>
            <a:r>
              <a:rPr lang="ru-RU" altLang="ru-RU" dirty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и сюжетные подвижные </a:t>
            </a:r>
            <a:r>
              <a:rPr lang="ru-RU" altLang="ru-RU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игры</a:t>
            </a:r>
          </a:p>
          <a:p>
            <a:pPr marL="358775" lvl="0" indent="457200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altLang="ru-RU" dirty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приём вхождения в образ</a:t>
            </a:r>
          </a:p>
          <a:p>
            <a:pPr marL="358775" lvl="0" indent="457200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ru-RU" altLang="ru-RU" dirty="0" smtClean="0">
              <a:solidFill>
                <a:srgbClr val="366013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358775" lvl="0" indent="457200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ru-RU" altLang="ru-RU" dirty="0" smtClean="0">
              <a:solidFill>
                <a:srgbClr val="366013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358775" lvl="0" indent="457200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ru-RU" altLang="ru-RU" dirty="0">
              <a:solidFill>
                <a:srgbClr val="366013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358775" lvl="0" indent="457200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ru-RU" altLang="ru-RU" dirty="0" smtClean="0">
              <a:solidFill>
                <a:srgbClr val="366013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358775" lvl="0" indent="0" algn="just" eaLnBrk="1" hangingPunct="1">
              <a:spcBef>
                <a:spcPct val="0"/>
              </a:spcBef>
              <a:buNone/>
            </a:pPr>
            <a:endParaRPr lang="ru-RU" altLang="ru-RU" sz="2800" dirty="0" smtClean="0">
              <a:solidFill>
                <a:srgbClr val="366013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358775" lvl="0" indent="457200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ru-RU" altLang="ru-RU" sz="2800" dirty="0">
              <a:solidFill>
                <a:srgbClr val="366013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606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9158" y="591014"/>
            <a:ext cx="100584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b="1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Заключительная  часть </a:t>
            </a:r>
            <a:br>
              <a:rPr lang="ru-RU" altLang="ru-RU" b="1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</a:br>
            <a:r>
              <a:rPr lang="ru-RU" altLang="ru-RU" b="1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физкультурно-познавательного занятия</a:t>
            </a:r>
            <a:r>
              <a:rPr lang="ru-RU" altLang="ru-RU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6209" y="1970048"/>
            <a:ext cx="11239500" cy="4248150"/>
          </a:xfrm>
        </p:spPr>
        <p:txBody>
          <a:bodyPr/>
          <a:lstStyle/>
          <a:p>
            <a:pPr marL="930275" indent="-571500" algn="just">
              <a:spcBef>
                <a:spcPct val="0"/>
              </a:spcBef>
            </a:pPr>
            <a:r>
              <a:rPr lang="ru-RU" altLang="ru-RU" sz="2800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упражнения </a:t>
            </a:r>
            <a:r>
              <a:rPr lang="ru-RU" altLang="ru-RU" sz="2800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на </a:t>
            </a:r>
            <a:r>
              <a:rPr lang="ru-RU" altLang="ru-RU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расслабление и снятие </a:t>
            </a:r>
            <a:r>
              <a:rPr lang="ru-RU" altLang="ru-RU" dirty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эмоционального напряжения; </a:t>
            </a:r>
          </a:p>
          <a:p>
            <a:pPr marL="930275" indent="-571500" algn="just" eaLnBrk="1" hangingPunct="1">
              <a:lnSpc>
                <a:spcPct val="90000"/>
              </a:lnSpc>
              <a:spcBef>
                <a:spcPct val="0"/>
              </a:spcBef>
            </a:pPr>
            <a:r>
              <a:rPr lang="ru-RU" altLang="ru-RU" sz="2800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использование </a:t>
            </a:r>
            <a:r>
              <a:rPr lang="ru-RU" altLang="ru-RU" sz="2800" dirty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здоровьесберегающих технологий </a:t>
            </a:r>
            <a:r>
              <a:rPr lang="ru-RU" altLang="ru-RU" sz="2800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(дыхательной </a:t>
            </a:r>
            <a:r>
              <a:rPr lang="ru-RU" altLang="ru-RU" sz="2800" dirty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гимнастики, пальчиковой гимнастики, гимнастики для глаз, игрового массажа, сюжетной релаксации, психогимнастики</a:t>
            </a:r>
            <a:r>
              <a:rPr lang="ru-RU" altLang="ru-RU" sz="2800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);</a:t>
            </a:r>
          </a:p>
          <a:p>
            <a:pPr marL="930275" indent="-571500" algn="just" eaLnBrk="1" hangingPunct="1">
              <a:lnSpc>
                <a:spcPct val="90000"/>
              </a:lnSpc>
              <a:spcBef>
                <a:spcPct val="0"/>
              </a:spcBef>
            </a:pPr>
            <a:r>
              <a:rPr lang="ru-RU" altLang="ru-RU" sz="2800" dirty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сюжетная игра малой </a:t>
            </a:r>
            <a:r>
              <a:rPr lang="ru-RU" altLang="ru-RU" sz="2800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подвижности;</a:t>
            </a:r>
            <a:endParaRPr lang="ru-RU" altLang="ru-RU" sz="2800" dirty="0">
              <a:solidFill>
                <a:srgbClr val="366013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930275" indent="-571500" algn="just" eaLnBrk="1" hangingPunct="1">
              <a:lnSpc>
                <a:spcPct val="90000"/>
              </a:lnSpc>
              <a:spcBef>
                <a:spcPct val="0"/>
              </a:spcBef>
            </a:pPr>
            <a:r>
              <a:rPr lang="ru-RU" altLang="ru-RU" sz="2800" dirty="0" smtClean="0">
                <a:solidFill>
                  <a:srgbClr val="366013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рефлексивная деятельность, итог занятия</a:t>
            </a:r>
            <a:endParaRPr lang="ru-RU" altLang="ru-RU" sz="2800" dirty="0">
              <a:solidFill>
                <a:srgbClr val="366013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358775" lvl="0" indent="457200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ru-RU" altLang="ru-RU" dirty="0" smtClean="0">
              <a:solidFill>
                <a:srgbClr val="366013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358775" lvl="0" indent="457200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ru-RU" altLang="ru-RU" dirty="0" smtClean="0">
              <a:solidFill>
                <a:srgbClr val="366013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358775" lvl="0" indent="457200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ru-RU" altLang="ru-RU" dirty="0">
              <a:solidFill>
                <a:srgbClr val="366013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358775" lvl="0" indent="457200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ru-RU" altLang="ru-RU" dirty="0" smtClean="0">
              <a:solidFill>
                <a:srgbClr val="366013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358775" lvl="0" indent="0" algn="just" eaLnBrk="1" hangingPunct="1">
              <a:spcBef>
                <a:spcPct val="0"/>
              </a:spcBef>
              <a:buNone/>
            </a:pPr>
            <a:endParaRPr lang="ru-RU" altLang="ru-RU" sz="2800" dirty="0" smtClean="0">
              <a:solidFill>
                <a:srgbClr val="366013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pPr marL="358775" lvl="0" indent="457200" algn="just" eaLnBrk="1" hangingPunct="1">
              <a:spcBef>
                <a:spcPct val="0"/>
              </a:spcBef>
              <a:buFont typeface="Wingdings" panose="05000000000000000000" pitchFamily="2" charset="2"/>
              <a:buChar char="§"/>
            </a:pPr>
            <a:endParaRPr lang="ru-RU" altLang="ru-RU" sz="2800" dirty="0">
              <a:solidFill>
                <a:srgbClr val="366013"/>
              </a:solidFill>
              <a:latin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2938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197</Words>
  <Application>Microsoft Office PowerPoint</Application>
  <PresentationFormat>Широкоэкранный</PresentationFormat>
  <Paragraphs>33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Тема Office</vt:lpstr>
      <vt:lpstr>Подготовительная часть  физкультурно-познавательного занятия:</vt:lpstr>
      <vt:lpstr>Основная  часть  физкультурно-познавательного занятия:</vt:lpstr>
      <vt:lpstr>Заключительная  часть  физкультурно-познавательного занятия: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Подготовительная часть  физкультурно-познавательного занятия:</dc:title>
  <dc:creator>Сомова Тамара</dc:creator>
  <cp:lastModifiedBy>Сомова Тамара</cp:lastModifiedBy>
  <cp:revision>2</cp:revision>
  <cp:lastPrinted>2017-01-19T07:44:20Z</cp:lastPrinted>
  <dcterms:created xsi:type="dcterms:W3CDTF">2017-01-18T19:28:01Z</dcterms:created>
  <dcterms:modified xsi:type="dcterms:W3CDTF">2017-01-19T07:45:03Z</dcterms:modified>
</cp:coreProperties>
</file>